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ACBB-CAB1-4C10-075E-CF3430C20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B049C-A2A8-CF8B-4DCF-76D8D672E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E2F5-E434-E77D-83FB-253F7189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6645-F0B1-C019-A494-88AC931AF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3A5D-C996-5A1C-5D3D-946EE396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5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BF76-75A6-675D-76FB-36DC3949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847B4C-5287-BBEC-C01B-60DFA4782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EED8-4285-FE34-3E4B-17321DC1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A0BD9-5ED9-097E-0927-86C79508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76DB-46D4-1E71-CAAF-8EB85AF6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6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6D49D-2961-0B86-DCD5-C145DE185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65E8-7354-5636-455B-A5AB6C602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0D3E-4D3E-D487-EDAC-610226CA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09B4-76CE-E500-EDE6-175E29AE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423A-9027-8AFA-DB74-B49569CA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636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88DD-5F43-5584-3BCC-7628B6F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2DCA0-E543-D918-662A-328FD165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DFB3-644B-452B-3158-7E588E39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68CB-1A45-3E7F-222C-8B2F1DCF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F601-288B-F2DB-C263-AEC679EB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3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01E2-91C5-F012-E61E-4C5E2A9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4594B-E645-FE89-2E1F-CBCB544C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4491F-DE06-2703-CF5E-337230EF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9701-9ECB-923F-9761-FBEEE064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BEA5-B850-FBB2-C746-66072893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F5E1-CA56-09E6-3380-A869FD3B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9CB5-0787-5541-48E6-31F28CE5A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F8966-DB4A-89AE-C295-68C5A5D5D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15432-35EF-3D6F-AD5D-C24224E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2735E-19E5-AED4-98E4-3A8095C3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3A730-545E-BD1F-6129-C93C6675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3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9928-8852-0363-91FF-D3CFCB1B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008F-5AA7-F184-1118-2A439D3D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A4095-D2B8-0AC9-9CC4-17E28E24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A8393-F6FA-02E7-362A-B45345571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FA1F2-84E8-CDCD-F8E6-5AA8C9ACD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A9A93-CE95-00B7-2874-EFE4CFBF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60C03-8891-63A2-A68F-7C2DF1E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7EA00-CDC5-4316-1398-8B3179C0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25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F551-1E6F-F29B-F20C-5696A1A2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FF787-2237-729D-2B54-1CD7CAA4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DE3B0-855C-31DB-E276-E84EDF3E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240F5-E280-205C-4F8D-CE780BEA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90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5FAC0-631C-9239-6605-F34BBB37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B86B1-9869-CD92-68AF-1796EF50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1AFAC-6752-BD36-EA2C-DC5141AA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9173-793F-9D0A-09F5-02FB8467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F3C0-D06D-F392-5094-DE0D34BC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9931B-CFE3-2771-FED9-B39C72299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B4DCD-DE1A-3579-BC50-235ECAC0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0C38D-DCCB-35F6-9732-52956959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799FF-8A70-B437-562D-284EADD8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93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DCB1-B851-9A17-C0D3-AE2719D7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42A51-7C9D-B7E3-75CD-2651223A9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2CDC-2D06-430E-E1C0-94DC5CD01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86A2-5934-DC8B-9205-5F94FEBC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7BD35-EB75-88C2-B6DF-15716E5F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3F36C-EADF-98DE-D848-9FEC808D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1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D1034-D91F-3806-68D8-FDD58BF4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6B954-2FF8-9279-5775-AB0FE5BDA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1547-C0D9-4646-0CD4-10570857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80A-40B0-4DD4-996F-84AE70787B9A}" type="datetimeFigureOut">
              <a:rPr lang="en-IN" smtClean="0"/>
              <a:t>16-09-2023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AFE1-5575-FD77-7C42-30F5EB14B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BF6F3-12C4-E13A-55E1-3E9479888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B5BE-B710-4D10-9CA5-B9E4858431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9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08767-33DB-D4B0-ABA5-1FB7F39D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41A25-FCB5-01EA-C174-50D5623C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MEETY</dc:creator>
  <cp:lastModifiedBy>MEETY</cp:lastModifiedBy>
  <cp:revision>3</cp:revision>
  <dcterms:created xsi:type="dcterms:W3CDTF">2023-08-23T13:12:36Z</dcterms:created>
  <dcterms:modified xsi:type="dcterms:W3CDTF">2023-09-16T09:04:54Z</dcterms:modified>
</cp:coreProperties>
</file>